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6"/>
    <p:restoredTop sz="94719"/>
  </p:normalViewPr>
  <p:slideViewPr>
    <p:cSldViewPr snapToGrid="0">
      <p:cViewPr>
        <p:scale>
          <a:sx n="128" d="100"/>
          <a:sy n="128" d="100"/>
        </p:scale>
        <p:origin x="17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1113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2579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1121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4845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1441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3026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3356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5404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4094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0436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1788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22301-F514-7742-86D7-52CA9D55FC5B}" type="datetimeFigureOut">
              <a:rPr lang="en-ES" smtClean="0"/>
              <a:t>27/12/23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960E1-D00B-DA4B-8ED2-0689C746ACD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8760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E95B17-74F1-3464-283E-FA706811AC58}"/>
              </a:ext>
            </a:extLst>
          </p:cNvPr>
          <p:cNvGrpSpPr/>
          <p:nvPr/>
        </p:nvGrpSpPr>
        <p:grpSpPr>
          <a:xfrm>
            <a:off x="1554756" y="2713043"/>
            <a:ext cx="6034488" cy="1431913"/>
            <a:chOff x="1712774" y="2598004"/>
            <a:chExt cx="6034488" cy="1431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356209-E224-712C-0B00-A6FDE6D56918}"/>
                </a:ext>
              </a:extLst>
            </p:cNvPr>
            <p:cNvSpPr/>
            <p:nvPr/>
          </p:nvSpPr>
          <p:spPr>
            <a:xfrm>
              <a:off x="2127933" y="2598004"/>
              <a:ext cx="4888133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GB" sz="3200" b="1" cap="none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APLICACIÓN</a:t>
              </a:r>
            </a:p>
            <a:p>
              <a:r>
                <a:rPr lang="en-GB" sz="3200" b="1" cap="none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AREAS RECREATIVAS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6E221FF-2215-97B0-0BAE-F18D80DC47D2}"/>
                </a:ext>
              </a:extLst>
            </p:cNvPr>
            <p:cNvSpPr/>
            <p:nvPr/>
          </p:nvSpPr>
          <p:spPr>
            <a:xfrm>
              <a:off x="2127933" y="3752918"/>
              <a:ext cx="5619329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GB" sz="1200" cap="none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DE MOVILES NATIVAS</a:t>
              </a:r>
              <a:r>
                <a:rPr lang="en-GB" sz="1200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PROGRAMACIÓNAPLICACIONES</a:t>
              </a:r>
              <a:endParaRPr lang="en-GB" sz="1200" cap="none" spc="300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5C188-ABC4-74C4-6662-DD137BE1A779}"/>
                </a:ext>
              </a:extLst>
            </p:cNvPr>
            <p:cNvSpPr/>
            <p:nvPr/>
          </p:nvSpPr>
          <p:spPr>
            <a:xfrm>
              <a:off x="1712774" y="2598004"/>
              <a:ext cx="94593" cy="1431913"/>
            </a:xfrm>
            <a:prstGeom prst="rect">
              <a:avLst/>
            </a:prstGeom>
            <a:solidFill>
              <a:srgbClr val="FFDA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087D323-66D2-CD0D-0D02-66F3D0F3EA4B}"/>
              </a:ext>
            </a:extLst>
          </p:cNvPr>
          <p:cNvSpPr/>
          <p:nvPr/>
        </p:nvSpPr>
        <p:spPr>
          <a:xfrm>
            <a:off x="2925752" y="6395808"/>
            <a:ext cx="297645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200" cap="none" spc="300" dirty="0">
                <a:ln w="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rPr>
              <a:t>CHAMIL JOSÉ CRUZ RAZEQ</a:t>
            </a:r>
          </a:p>
        </p:txBody>
      </p:sp>
    </p:spTree>
    <p:extLst>
      <p:ext uri="{BB962C8B-B14F-4D97-AF65-F5344CB8AC3E}">
        <p14:creationId xmlns:p14="http://schemas.microsoft.com/office/powerpoint/2010/main" val="414969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6D3DEB-FD5C-9872-D248-F6F4AAAC3635}"/>
              </a:ext>
            </a:extLst>
          </p:cNvPr>
          <p:cNvSpPr/>
          <p:nvPr/>
        </p:nvSpPr>
        <p:spPr>
          <a:xfrm>
            <a:off x="2006865" y="3136612"/>
            <a:ext cx="9669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200" b="1" cap="none" spc="3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rPr>
              <a:t>FIN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B2D4F9-3A73-BB47-6392-281CBD518988}"/>
              </a:ext>
            </a:extLst>
          </p:cNvPr>
          <p:cNvSpPr/>
          <p:nvPr/>
        </p:nvSpPr>
        <p:spPr>
          <a:xfrm>
            <a:off x="1554757" y="3136612"/>
            <a:ext cx="103012" cy="584775"/>
          </a:xfrm>
          <a:prstGeom prst="rect">
            <a:avLst/>
          </a:prstGeom>
          <a:solidFill>
            <a:srgbClr val="FFDA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747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6AC5782-C60F-4F87-C66A-76898589201F}"/>
              </a:ext>
            </a:extLst>
          </p:cNvPr>
          <p:cNvGrpSpPr/>
          <p:nvPr/>
        </p:nvGrpSpPr>
        <p:grpSpPr>
          <a:xfrm>
            <a:off x="1554756" y="2301876"/>
            <a:ext cx="2564805" cy="2254248"/>
            <a:chOff x="1554756" y="2301876"/>
            <a:chExt cx="2564805" cy="22542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356209-E224-712C-0B00-A6FDE6D56918}"/>
                </a:ext>
              </a:extLst>
            </p:cNvPr>
            <p:cNvSpPr/>
            <p:nvPr/>
          </p:nvSpPr>
          <p:spPr>
            <a:xfrm>
              <a:off x="1969915" y="2301876"/>
              <a:ext cx="177644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GB" sz="3200" b="1" cap="none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ÍNDICE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5C188-ABC4-74C4-6662-DD137BE1A779}"/>
                </a:ext>
              </a:extLst>
            </p:cNvPr>
            <p:cNvSpPr/>
            <p:nvPr/>
          </p:nvSpPr>
          <p:spPr>
            <a:xfrm>
              <a:off x="1554756" y="2301876"/>
              <a:ext cx="94593" cy="584775"/>
            </a:xfrm>
            <a:prstGeom prst="rect">
              <a:avLst/>
            </a:prstGeom>
            <a:solidFill>
              <a:srgbClr val="FFDA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465124A-D231-240F-5648-1B6C0C506184}"/>
                </a:ext>
              </a:extLst>
            </p:cNvPr>
            <p:cNvSpPr/>
            <p:nvPr/>
          </p:nvSpPr>
          <p:spPr>
            <a:xfrm>
              <a:off x="1554756" y="3238199"/>
              <a:ext cx="2564805" cy="131792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514350" indent="-514350">
                <a:lnSpc>
                  <a:spcPct val="200000"/>
                </a:lnSpc>
                <a:buFont typeface="+mj-lt"/>
                <a:buAutoNum type="arabicPeriod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PROPUESTA</a:t>
              </a:r>
            </a:p>
            <a:p>
              <a:pPr marL="514350" indent="-514350">
                <a:lnSpc>
                  <a:spcPct val="200000"/>
                </a:lnSpc>
                <a:buFont typeface="+mj-lt"/>
                <a:buAutoNum type="arabicPeriod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PLANIFICACIÓN</a:t>
              </a:r>
            </a:p>
            <a:p>
              <a:pPr marL="514350" indent="-514350">
                <a:lnSpc>
                  <a:spcPct val="200000"/>
                </a:lnSpc>
                <a:buFont typeface="+mj-lt"/>
                <a:buAutoNum type="arabicPeriod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RESULTADOS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087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C9D827-0C0D-CF22-4D01-54577E07B61C}"/>
              </a:ext>
            </a:extLst>
          </p:cNvPr>
          <p:cNvGrpSpPr/>
          <p:nvPr/>
        </p:nvGrpSpPr>
        <p:grpSpPr>
          <a:xfrm>
            <a:off x="1554757" y="2288411"/>
            <a:ext cx="6401574" cy="2281178"/>
            <a:chOff x="1554756" y="2301876"/>
            <a:chExt cx="5878397" cy="22811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356209-E224-712C-0B00-A6FDE6D56918}"/>
                </a:ext>
              </a:extLst>
            </p:cNvPr>
            <p:cNvSpPr/>
            <p:nvPr/>
          </p:nvSpPr>
          <p:spPr>
            <a:xfrm>
              <a:off x="1969915" y="2301876"/>
              <a:ext cx="285462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GB" sz="3200" b="1" cap="none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PROPUESTA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85C188-ABC4-74C4-6662-DD137BE1A779}"/>
                </a:ext>
              </a:extLst>
            </p:cNvPr>
            <p:cNvSpPr/>
            <p:nvPr/>
          </p:nvSpPr>
          <p:spPr>
            <a:xfrm>
              <a:off x="1554756" y="2301876"/>
              <a:ext cx="94593" cy="584775"/>
            </a:xfrm>
            <a:prstGeom prst="rect">
              <a:avLst/>
            </a:prstGeom>
            <a:solidFill>
              <a:srgbClr val="FFDA3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465124A-D231-240F-5648-1B6C0C506184}"/>
                </a:ext>
              </a:extLst>
            </p:cNvPr>
            <p:cNvSpPr/>
            <p:nvPr/>
          </p:nvSpPr>
          <p:spPr>
            <a:xfrm>
              <a:off x="1554756" y="3238199"/>
              <a:ext cx="5878397" cy="134485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	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Aplicación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nativa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para la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plataforma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</a:t>
              </a:r>
              <a:r>
                <a:rPr lang="en-GB" sz="1400" b="1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ANDROID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que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facilita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las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funcionalidades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ofrecidas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por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la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página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web official del cabildo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además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de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brindar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acceso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a la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información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de forma local y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facilitar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el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contacto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con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servicios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 de </a:t>
              </a:r>
              <a:r>
                <a:rPr lang="en-GB" sz="1400" dirty="0" err="1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emergencia</a:t>
              </a:r>
              <a:r>
                <a:rPr lang="en-GB" sz="14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75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0C8787-36F2-7766-2838-CE921F0BC39E}"/>
              </a:ext>
            </a:extLst>
          </p:cNvPr>
          <p:cNvGrpSpPr/>
          <p:nvPr/>
        </p:nvGrpSpPr>
        <p:grpSpPr>
          <a:xfrm>
            <a:off x="1554756" y="1561243"/>
            <a:ext cx="4215816" cy="3735514"/>
            <a:chOff x="1554756" y="1616661"/>
            <a:chExt cx="4215816" cy="373551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5CC688-6E72-A723-F4D6-39F0BA41C54C}"/>
                </a:ext>
              </a:extLst>
            </p:cNvPr>
            <p:cNvGrpSpPr/>
            <p:nvPr/>
          </p:nvGrpSpPr>
          <p:grpSpPr>
            <a:xfrm>
              <a:off x="1554756" y="1616661"/>
              <a:ext cx="4215816" cy="861775"/>
              <a:chOff x="1554756" y="2713043"/>
              <a:chExt cx="4215816" cy="86177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CCE0A4-EA76-3FD4-617B-BE6FB62555F2}"/>
                  </a:ext>
                </a:extLst>
              </p:cNvPr>
              <p:cNvSpPr/>
              <p:nvPr/>
            </p:nvSpPr>
            <p:spPr>
              <a:xfrm>
                <a:off x="1969915" y="2713043"/>
                <a:ext cx="3800656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GB" sz="3200" b="1" cap="none" spc="300" dirty="0">
                    <a:ln w="0">
                      <a:noFill/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PLANIFICACIÓN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754411-D5E8-8A91-529E-BC46BBA64B32}"/>
                  </a:ext>
                </a:extLst>
              </p:cNvPr>
              <p:cNvSpPr/>
              <p:nvPr/>
            </p:nvSpPr>
            <p:spPr>
              <a:xfrm>
                <a:off x="1969916" y="3297818"/>
                <a:ext cx="380065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GB" sz="1200" spc="300" dirty="0">
                    <a:ln w="0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TECNOLOGÍAS</a:t>
                </a:r>
                <a:endParaRPr lang="en-GB" sz="1200" cap="none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95506-AAFF-7F72-EF03-090D7D2D2CD7}"/>
                  </a:ext>
                </a:extLst>
              </p:cNvPr>
              <p:cNvSpPr/>
              <p:nvPr/>
            </p:nvSpPr>
            <p:spPr>
              <a:xfrm>
                <a:off x="1554756" y="2713044"/>
                <a:ext cx="94593" cy="861774"/>
              </a:xfrm>
              <a:prstGeom prst="rect">
                <a:avLst/>
              </a:prstGeom>
              <a:solidFill>
                <a:srgbClr val="FFDA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96A43C-0A13-FF31-832F-2B30D18CFD99}"/>
                </a:ext>
              </a:extLst>
            </p:cNvPr>
            <p:cNvSpPr/>
            <p:nvPr/>
          </p:nvSpPr>
          <p:spPr>
            <a:xfrm>
              <a:off x="1554756" y="2889962"/>
              <a:ext cx="4106637" cy="246221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514350" indent="-514350">
                <a:buFont typeface="+mj-lt"/>
                <a:buAutoNum type="arabicPeriod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ALMACENAMIENTO LOCAL</a:t>
              </a:r>
              <a:b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</a:br>
              <a:r>
                <a:rPr lang="en-GB" sz="1400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Android Rooms</a:t>
              </a:r>
              <a:br>
                <a:rPr lang="en-GB" sz="1400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</a:br>
              <a:endParaRPr lang="en-GB" sz="1400" spc="3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ALMACENAMIENTO EXTERNO</a:t>
              </a:r>
              <a:b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</a:br>
              <a:r>
                <a:rPr lang="en-GB" sz="1400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Firebase</a:t>
              </a:r>
              <a:br>
                <a:rPr lang="en-GB" sz="1400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</a:br>
              <a:endParaRPr lang="en-GB" sz="1400" b="1" spc="3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IDE</a:t>
              </a:r>
              <a:b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</a:br>
              <a:r>
                <a:rPr lang="en-GB" sz="1400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Android Studio</a:t>
              </a:r>
              <a:br>
                <a:rPr lang="en-GB" sz="1400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</a:br>
              <a:endParaRPr lang="en-GB" sz="1400" spc="3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FRAMEWORK</a:t>
              </a:r>
              <a:b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</a:br>
              <a:r>
                <a:rPr lang="en-GB" sz="1400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Jetpack Compose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60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0C8787-36F2-7766-2838-CE921F0BC39E}"/>
              </a:ext>
            </a:extLst>
          </p:cNvPr>
          <p:cNvGrpSpPr/>
          <p:nvPr/>
        </p:nvGrpSpPr>
        <p:grpSpPr>
          <a:xfrm>
            <a:off x="1554756" y="765715"/>
            <a:ext cx="4215816" cy="1796521"/>
            <a:chOff x="1554756" y="1616661"/>
            <a:chExt cx="4215816" cy="17965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5CC688-6E72-A723-F4D6-39F0BA41C54C}"/>
                </a:ext>
              </a:extLst>
            </p:cNvPr>
            <p:cNvGrpSpPr/>
            <p:nvPr/>
          </p:nvGrpSpPr>
          <p:grpSpPr>
            <a:xfrm>
              <a:off x="1554756" y="1616661"/>
              <a:ext cx="4215816" cy="861775"/>
              <a:chOff x="1554756" y="2713043"/>
              <a:chExt cx="4215816" cy="86177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CCE0A4-EA76-3FD4-617B-BE6FB62555F2}"/>
                  </a:ext>
                </a:extLst>
              </p:cNvPr>
              <p:cNvSpPr/>
              <p:nvPr/>
            </p:nvSpPr>
            <p:spPr>
              <a:xfrm>
                <a:off x="1969915" y="2713043"/>
                <a:ext cx="3800656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GB" sz="3200" b="1" cap="none" spc="300" dirty="0">
                    <a:ln w="0">
                      <a:noFill/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PLANIFICACIÓN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754411-D5E8-8A91-529E-BC46BBA64B32}"/>
                  </a:ext>
                </a:extLst>
              </p:cNvPr>
              <p:cNvSpPr/>
              <p:nvPr/>
            </p:nvSpPr>
            <p:spPr>
              <a:xfrm>
                <a:off x="1969916" y="3297818"/>
                <a:ext cx="380065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GB" sz="1200" spc="300" dirty="0">
                    <a:ln w="0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PLANIFICACIÓN</a:t>
                </a:r>
                <a:endParaRPr lang="en-GB" sz="1200" cap="none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95506-AAFF-7F72-EF03-090D7D2D2CD7}"/>
                  </a:ext>
                </a:extLst>
              </p:cNvPr>
              <p:cNvSpPr/>
              <p:nvPr/>
            </p:nvSpPr>
            <p:spPr>
              <a:xfrm>
                <a:off x="1554756" y="2713044"/>
                <a:ext cx="94593" cy="861774"/>
              </a:xfrm>
              <a:prstGeom prst="rect">
                <a:avLst/>
              </a:prstGeom>
              <a:solidFill>
                <a:srgbClr val="FFDA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96A43C-0A13-FF31-832F-2B30D18CFD99}"/>
                </a:ext>
              </a:extLst>
            </p:cNvPr>
            <p:cNvSpPr/>
            <p:nvPr/>
          </p:nvSpPr>
          <p:spPr>
            <a:xfrm>
              <a:off x="1554756" y="2889962"/>
              <a:ext cx="35259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514350" indent="-514350">
                <a:buFont typeface="+mj-lt"/>
                <a:buAutoNum type="arabicPeriod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HISTORIAS DE USUARIO</a:t>
              </a:r>
              <a:b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</a:br>
              <a:r>
                <a:rPr lang="en-GB" sz="1400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Figma Jam</a:t>
              </a:r>
              <a:endParaRPr lang="en-GB" sz="1400" spc="3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973CBC9-E1F6-B8A6-E407-B1AE46AE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19" y="2973762"/>
            <a:ext cx="6057762" cy="33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2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0C8787-36F2-7766-2838-CE921F0BC39E}"/>
              </a:ext>
            </a:extLst>
          </p:cNvPr>
          <p:cNvGrpSpPr/>
          <p:nvPr/>
        </p:nvGrpSpPr>
        <p:grpSpPr>
          <a:xfrm>
            <a:off x="1554756" y="765715"/>
            <a:ext cx="4215816" cy="1796521"/>
            <a:chOff x="1554756" y="1616661"/>
            <a:chExt cx="4215816" cy="17965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5CC688-6E72-A723-F4D6-39F0BA41C54C}"/>
                </a:ext>
              </a:extLst>
            </p:cNvPr>
            <p:cNvGrpSpPr/>
            <p:nvPr/>
          </p:nvGrpSpPr>
          <p:grpSpPr>
            <a:xfrm>
              <a:off x="1554756" y="1616661"/>
              <a:ext cx="4215816" cy="861775"/>
              <a:chOff x="1554756" y="2713043"/>
              <a:chExt cx="4215816" cy="86177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CCE0A4-EA76-3FD4-617B-BE6FB62555F2}"/>
                  </a:ext>
                </a:extLst>
              </p:cNvPr>
              <p:cNvSpPr/>
              <p:nvPr/>
            </p:nvSpPr>
            <p:spPr>
              <a:xfrm>
                <a:off x="1969915" y="2713043"/>
                <a:ext cx="3800656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GB" sz="3200" b="1" cap="none" spc="300" dirty="0">
                    <a:ln w="0">
                      <a:noFill/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PLANIFICACIÓN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754411-D5E8-8A91-529E-BC46BBA64B32}"/>
                  </a:ext>
                </a:extLst>
              </p:cNvPr>
              <p:cNvSpPr/>
              <p:nvPr/>
            </p:nvSpPr>
            <p:spPr>
              <a:xfrm>
                <a:off x="1969916" y="3297818"/>
                <a:ext cx="380065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GB" sz="1200" spc="300" dirty="0">
                    <a:ln w="0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PLANIFICACIÓN</a:t>
                </a:r>
                <a:endParaRPr lang="en-GB" sz="1200" cap="none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95506-AAFF-7F72-EF03-090D7D2D2CD7}"/>
                  </a:ext>
                </a:extLst>
              </p:cNvPr>
              <p:cNvSpPr/>
              <p:nvPr/>
            </p:nvSpPr>
            <p:spPr>
              <a:xfrm>
                <a:off x="1554756" y="2713044"/>
                <a:ext cx="94593" cy="861774"/>
              </a:xfrm>
              <a:prstGeom prst="rect">
                <a:avLst/>
              </a:prstGeom>
              <a:solidFill>
                <a:srgbClr val="FFDA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96A43C-0A13-FF31-832F-2B30D18CFD99}"/>
                </a:ext>
              </a:extLst>
            </p:cNvPr>
            <p:cNvSpPr/>
            <p:nvPr/>
          </p:nvSpPr>
          <p:spPr>
            <a:xfrm>
              <a:off x="1554756" y="2889962"/>
              <a:ext cx="243573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514350" indent="-514350">
                <a:buFont typeface="+mj-lt"/>
                <a:buAutoNum type="arabicPeriod" startAt="2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DISEÑO UX/UI</a:t>
              </a:r>
              <a:b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</a:br>
              <a:r>
                <a:rPr lang="en-GB" sz="1400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Figma Design</a:t>
              </a:r>
              <a:endParaRPr lang="en-GB" sz="1400" spc="3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A1C4469-3E4D-8A68-A191-6215096F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39" y="2973761"/>
            <a:ext cx="1420840" cy="3278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4C43C9-5FC6-60B4-F07C-F61DB859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534" y="2973762"/>
            <a:ext cx="1388442" cy="327886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479D70-E9E8-2CEC-8156-0352EA01D77A}"/>
              </a:ext>
            </a:extLst>
          </p:cNvPr>
          <p:cNvCxnSpPr>
            <a:cxnSpLocks/>
          </p:cNvCxnSpPr>
          <p:nvPr/>
        </p:nvCxnSpPr>
        <p:spPr>
          <a:xfrm>
            <a:off x="4325112" y="4690872"/>
            <a:ext cx="64922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7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0C8787-36F2-7766-2838-CE921F0BC39E}"/>
              </a:ext>
            </a:extLst>
          </p:cNvPr>
          <p:cNvGrpSpPr/>
          <p:nvPr/>
        </p:nvGrpSpPr>
        <p:grpSpPr>
          <a:xfrm>
            <a:off x="1554756" y="765715"/>
            <a:ext cx="4215816" cy="1581078"/>
            <a:chOff x="1554756" y="1616661"/>
            <a:chExt cx="4215816" cy="158107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5CC688-6E72-A723-F4D6-39F0BA41C54C}"/>
                </a:ext>
              </a:extLst>
            </p:cNvPr>
            <p:cNvGrpSpPr/>
            <p:nvPr/>
          </p:nvGrpSpPr>
          <p:grpSpPr>
            <a:xfrm>
              <a:off x="1554756" y="1616661"/>
              <a:ext cx="4215816" cy="861775"/>
              <a:chOff x="1554756" y="2713043"/>
              <a:chExt cx="4215816" cy="86177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CCE0A4-EA76-3FD4-617B-BE6FB62555F2}"/>
                  </a:ext>
                </a:extLst>
              </p:cNvPr>
              <p:cNvSpPr/>
              <p:nvPr/>
            </p:nvSpPr>
            <p:spPr>
              <a:xfrm>
                <a:off x="1969915" y="2713043"/>
                <a:ext cx="3800656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GB" sz="3200" b="1" cap="none" spc="300" dirty="0">
                    <a:ln w="0">
                      <a:noFill/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PLANIFICACIÓN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754411-D5E8-8A91-529E-BC46BBA64B32}"/>
                  </a:ext>
                </a:extLst>
              </p:cNvPr>
              <p:cNvSpPr/>
              <p:nvPr/>
            </p:nvSpPr>
            <p:spPr>
              <a:xfrm>
                <a:off x="1969916" y="3297818"/>
                <a:ext cx="380065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GB" sz="1200" spc="300" dirty="0">
                    <a:ln w="0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PLANIFICACIÓN</a:t>
                </a:r>
                <a:endParaRPr lang="en-GB" sz="1200" cap="none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95506-AAFF-7F72-EF03-090D7D2D2CD7}"/>
                  </a:ext>
                </a:extLst>
              </p:cNvPr>
              <p:cNvSpPr/>
              <p:nvPr/>
            </p:nvSpPr>
            <p:spPr>
              <a:xfrm>
                <a:off x="1554756" y="2713044"/>
                <a:ext cx="94593" cy="861774"/>
              </a:xfrm>
              <a:prstGeom prst="rect">
                <a:avLst/>
              </a:prstGeom>
              <a:solidFill>
                <a:srgbClr val="FFDA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96A43C-0A13-FF31-832F-2B30D18CFD99}"/>
                </a:ext>
              </a:extLst>
            </p:cNvPr>
            <p:cNvSpPr/>
            <p:nvPr/>
          </p:nvSpPr>
          <p:spPr>
            <a:xfrm>
              <a:off x="1554756" y="2889962"/>
              <a:ext cx="179568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514350" indent="-514350">
                <a:buFont typeface="+mj-lt"/>
                <a:buAutoNum type="arabicPeriod" startAt="3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SPRINT 1</a:t>
              </a:r>
              <a:endParaRPr lang="en-GB" sz="1400" spc="3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E3A9B62-7A7D-8B7B-3298-7590287C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3541282"/>
            <a:ext cx="5760000" cy="126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30C8787-36F2-7766-2838-CE921F0BC39E}"/>
              </a:ext>
            </a:extLst>
          </p:cNvPr>
          <p:cNvGrpSpPr/>
          <p:nvPr/>
        </p:nvGrpSpPr>
        <p:grpSpPr>
          <a:xfrm>
            <a:off x="1554756" y="765715"/>
            <a:ext cx="4215816" cy="1581078"/>
            <a:chOff x="1554756" y="1616661"/>
            <a:chExt cx="4215816" cy="158107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5CC688-6E72-A723-F4D6-39F0BA41C54C}"/>
                </a:ext>
              </a:extLst>
            </p:cNvPr>
            <p:cNvGrpSpPr/>
            <p:nvPr/>
          </p:nvGrpSpPr>
          <p:grpSpPr>
            <a:xfrm>
              <a:off x="1554756" y="1616661"/>
              <a:ext cx="4215816" cy="861775"/>
              <a:chOff x="1554756" y="2713043"/>
              <a:chExt cx="4215816" cy="86177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CCCE0A4-EA76-3FD4-617B-BE6FB62555F2}"/>
                  </a:ext>
                </a:extLst>
              </p:cNvPr>
              <p:cNvSpPr/>
              <p:nvPr/>
            </p:nvSpPr>
            <p:spPr>
              <a:xfrm>
                <a:off x="1969915" y="2713043"/>
                <a:ext cx="3800656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r>
                  <a:rPr lang="en-GB" sz="3200" b="1" cap="none" spc="300" dirty="0">
                    <a:ln w="0">
                      <a:noFill/>
                    </a:ln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PLANIFICACIÓN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754411-D5E8-8A91-529E-BC46BBA64B32}"/>
                  </a:ext>
                </a:extLst>
              </p:cNvPr>
              <p:cNvSpPr/>
              <p:nvPr/>
            </p:nvSpPr>
            <p:spPr>
              <a:xfrm>
                <a:off x="1969916" y="3297818"/>
                <a:ext cx="3800656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GB" sz="1200" spc="300" dirty="0">
                    <a:ln w="0"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F0502020204030204" pitchFamily="34" charset="0"/>
                    <a:cs typeface="Segoe UI" panose="020F0502020204030204" pitchFamily="34" charset="0"/>
                  </a:rPr>
                  <a:t>PLANIFICACIÓN</a:t>
                </a:r>
                <a:endParaRPr lang="en-GB" sz="1200" cap="none" spc="300" dirty="0">
                  <a:ln w="0"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495506-AAFF-7F72-EF03-090D7D2D2CD7}"/>
                  </a:ext>
                </a:extLst>
              </p:cNvPr>
              <p:cNvSpPr/>
              <p:nvPr/>
            </p:nvSpPr>
            <p:spPr>
              <a:xfrm>
                <a:off x="1554756" y="2713044"/>
                <a:ext cx="94593" cy="861774"/>
              </a:xfrm>
              <a:prstGeom prst="rect">
                <a:avLst/>
              </a:prstGeom>
              <a:solidFill>
                <a:srgbClr val="FFDA3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96A43C-0A13-FF31-832F-2B30D18CFD99}"/>
                </a:ext>
              </a:extLst>
            </p:cNvPr>
            <p:cNvSpPr/>
            <p:nvPr/>
          </p:nvSpPr>
          <p:spPr>
            <a:xfrm>
              <a:off x="1554756" y="2889962"/>
              <a:ext cx="179568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514350" indent="-514350">
                <a:buFont typeface="+mj-lt"/>
                <a:buAutoNum type="arabicPeriod" startAt="3"/>
              </a:pPr>
              <a:r>
                <a:rPr lang="en-GB" sz="1400" b="1" spc="30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F0502020204030204" pitchFamily="34" charset="0"/>
                  <a:cs typeface="Segoe UI" panose="020F0502020204030204" pitchFamily="34" charset="0"/>
                </a:rPr>
                <a:t>SPRINT 1</a:t>
              </a:r>
              <a:endParaRPr lang="en-GB" sz="1400" spc="3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DB2AE91-64D0-E547-2F8C-19B223522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000" y="3195775"/>
            <a:ext cx="5760000" cy="26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8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C6D3DEB-FD5C-9872-D248-F6F4AAAC3635}"/>
              </a:ext>
            </a:extLst>
          </p:cNvPr>
          <p:cNvSpPr/>
          <p:nvPr/>
        </p:nvSpPr>
        <p:spPr>
          <a:xfrm>
            <a:off x="2006865" y="1031360"/>
            <a:ext cx="31105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3200" b="1" cap="none" spc="3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F0502020204030204" pitchFamily="34" charset="0"/>
                <a:cs typeface="Segoe UI" panose="020F0502020204030204" pitchFamily="34" charset="0"/>
              </a:rPr>
              <a:t>RESULTADOS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B2D4F9-3A73-BB47-6392-281CBD518988}"/>
              </a:ext>
            </a:extLst>
          </p:cNvPr>
          <p:cNvSpPr/>
          <p:nvPr/>
        </p:nvSpPr>
        <p:spPr>
          <a:xfrm>
            <a:off x="1554757" y="1031360"/>
            <a:ext cx="103012" cy="584775"/>
          </a:xfrm>
          <a:prstGeom prst="rect">
            <a:avLst/>
          </a:prstGeom>
          <a:solidFill>
            <a:srgbClr val="FFDA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5" name="Picture 4" descr="Screens screenshot of a phone&#10;&#10;Description automatically generated">
            <a:extLst>
              <a:ext uri="{FF2B5EF4-FFF2-40B4-BE49-F238E27FC236}">
                <a16:creationId xmlns:a16="http://schemas.microsoft.com/office/drawing/2014/main" id="{FB2851C9-26FF-95C1-39E8-4D923E9F8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7" t="12629" r="10177" b="9437"/>
          <a:stretch/>
        </p:blipFill>
        <p:spPr>
          <a:xfrm>
            <a:off x="1512000" y="2240678"/>
            <a:ext cx="6120000" cy="3998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429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</TotalTime>
  <Words>102</Words>
  <Application>Microsoft Macintosh PowerPoint</Application>
  <PresentationFormat>On-screen Show (4:3)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Chamil Cruz Razeq</dc:creator>
  <cp:lastModifiedBy>Chamil Cruz Razeq</cp:lastModifiedBy>
  <cp:revision>2</cp:revision>
  <cp:lastPrinted>2023-12-27T19:32:33Z</cp:lastPrinted>
  <dcterms:created xsi:type="dcterms:W3CDTF">2023-12-27T18:33:17Z</dcterms:created>
  <dcterms:modified xsi:type="dcterms:W3CDTF">2023-12-27T19:34:09Z</dcterms:modified>
</cp:coreProperties>
</file>